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81" r:id="rId3"/>
    <p:sldId id="283" r:id="rId4"/>
    <p:sldId id="282" r:id="rId5"/>
    <p:sldId id="284" r:id="rId6"/>
    <p:sldId id="288" r:id="rId7"/>
    <p:sldId id="285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80"/>
    <a:srgbClr val="0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62" autoAdjust="0"/>
  </p:normalViewPr>
  <p:slideViewPr>
    <p:cSldViewPr snapToGrid="0" snapToObjects="1">
      <p:cViewPr varScale="1">
        <p:scale>
          <a:sx n="90" d="100"/>
          <a:sy n="90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5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9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9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6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9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Groupe A : Le trajet de la crosse aortique </a:t>
            </a: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274" y="487680"/>
            <a:ext cx="3580773" cy="391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88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2"/>
          <a:stretch/>
        </p:blipFill>
        <p:spPr bwMode="auto">
          <a:xfrm>
            <a:off x="720038" y="613923"/>
            <a:ext cx="5228354" cy="5068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091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"/>
          <a:stretch/>
        </p:blipFill>
        <p:spPr bwMode="auto">
          <a:xfrm>
            <a:off x="396886" y="579733"/>
            <a:ext cx="8226136" cy="4116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127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62" y="495928"/>
            <a:ext cx="2243926" cy="286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1" y="217257"/>
            <a:ext cx="5590354" cy="314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32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double arc aortique: une pathologie de l’anatomie de l’arc aortique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667"/>
          <a:stretch/>
        </p:blipFill>
        <p:spPr bwMode="auto">
          <a:xfrm>
            <a:off x="1330724" y="1625167"/>
            <a:ext cx="5519965" cy="2959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7344" y="4445882"/>
            <a:ext cx="8876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Involution normale des arcs aortiques 		   Formation anormale d’un double arc aortique</a:t>
            </a:r>
          </a:p>
          <a:p>
            <a:r>
              <a:rPr lang="fr-FR" u="sng" dirty="0"/>
              <a:t>Formation de l’arc aortique au cours du développement embryonnaire</a:t>
            </a:r>
            <a:endParaRPr lang="fr-FR" dirty="0"/>
          </a:p>
          <a:p>
            <a:r>
              <a:rPr lang="fr-FR" i="1" dirty="0"/>
              <a:t>Source : Dupuis, Cardiologie pédiatrique, Flammarion médecine sciences, 1981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54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9" t="-965" r="864" b="9705"/>
          <a:stretch/>
        </p:blipFill>
        <p:spPr bwMode="auto">
          <a:xfrm>
            <a:off x="457200" y="1417638"/>
            <a:ext cx="8365152" cy="5164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trajet de l’arc aortique dans </a:t>
            </a:r>
            <a:r>
              <a:rPr lang="fr-FR" dirty="0"/>
              <a:t>l’évolution</a:t>
            </a:r>
          </a:p>
        </p:txBody>
      </p:sp>
    </p:spTree>
    <p:extLst>
      <p:ext uri="{BB962C8B-B14F-4D97-AF65-F5344CB8AC3E}">
        <p14:creationId xmlns:p14="http://schemas.microsoft.com/office/powerpoint/2010/main" val="401257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1481667" y="1417638"/>
            <a:ext cx="7205133" cy="4815767"/>
            <a:chOff x="2322551" y="3435602"/>
            <a:chExt cx="4146137" cy="2797803"/>
          </a:xfrm>
        </p:grpSpPr>
        <p:pic>
          <p:nvPicPr>
            <p:cNvPr id="4" name="Image 3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" t="5751" r="55114" b="14734"/>
            <a:stretch/>
          </p:blipFill>
          <p:spPr bwMode="auto">
            <a:xfrm>
              <a:off x="2322551" y="3435604"/>
              <a:ext cx="4129429" cy="2797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riangle rectangle 7"/>
            <p:cNvSpPr/>
            <p:nvPr/>
          </p:nvSpPr>
          <p:spPr>
            <a:xfrm flipH="1" flipV="1">
              <a:off x="4945864" y="3435603"/>
              <a:ext cx="1522824" cy="219618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rectangle 8"/>
            <p:cNvSpPr/>
            <p:nvPr/>
          </p:nvSpPr>
          <p:spPr>
            <a:xfrm flipV="1">
              <a:off x="2322551" y="3435602"/>
              <a:ext cx="1052667" cy="219618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736371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27</Words>
  <Application>Microsoft Macintosh PowerPoint</Application>
  <PresentationFormat>Présentation à l'écran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Groupe A : Le trajet de la crosse aortique </vt:lpstr>
      <vt:lpstr>Présentation PowerPoint</vt:lpstr>
      <vt:lpstr>Présentation PowerPoint</vt:lpstr>
      <vt:lpstr>Présentation PowerPoint</vt:lpstr>
      <vt:lpstr>Le double arc aortique: une pathologie de l’anatomie de l’arc aortique</vt:lpstr>
      <vt:lpstr>Le trajet de l’arc aortique dans l’évolution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1 : Science, climat et société</dc:title>
  <dc:creator>e gillard</dc:creator>
  <cp:lastModifiedBy>e gillard</cp:lastModifiedBy>
  <cp:revision>110</cp:revision>
  <dcterms:created xsi:type="dcterms:W3CDTF">2020-06-22T16:05:31Z</dcterms:created>
  <dcterms:modified xsi:type="dcterms:W3CDTF">2020-08-22T09:48:23Z</dcterms:modified>
</cp:coreProperties>
</file>