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3" r:id="rId3"/>
    <p:sldId id="272" r:id="rId4"/>
    <p:sldId id="271" r:id="rId5"/>
    <p:sldId id="289" r:id="rId6"/>
    <p:sldId id="287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280"/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62" autoAdjust="0"/>
  </p:normalViewPr>
  <p:slideViewPr>
    <p:cSldViewPr snapToGrid="0" snapToObjects="1">
      <p:cViewPr varScale="1">
        <p:scale>
          <a:sx n="86" d="100"/>
          <a:sy n="86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53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26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95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69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95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89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9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5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B4B6-2170-6944-B52D-B3EEC5C90EDB}" type="datetimeFigureOut">
              <a:rPr lang="fr-FR" smtClean="0"/>
              <a:t>22/08/20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8BD5-467F-E74B-8C22-707CCD0441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14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Groupe C : Les dents de </a:t>
            </a:r>
            <a:r>
              <a:rPr lang="fr-FR" dirty="0" smtClean="0"/>
              <a:t>sagesse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312016"/>
            <a:ext cx="4116151" cy="253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76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dents de sagesse dans la bouche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7638"/>
            <a:ext cx="3972681" cy="167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3" y="3340154"/>
            <a:ext cx="3957909" cy="2434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8"/>
          <a:stretch/>
        </p:blipFill>
        <p:spPr bwMode="auto">
          <a:xfrm>
            <a:off x="4807392" y="1430395"/>
            <a:ext cx="4200019" cy="434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10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38192" y="34876"/>
            <a:ext cx="8229600" cy="1143000"/>
          </a:xfrm>
        </p:spPr>
        <p:txBody>
          <a:bodyPr/>
          <a:lstStyle/>
          <a:p>
            <a:r>
              <a:rPr lang="fr-FR" dirty="0" smtClean="0"/>
              <a:t>Statistiques</a:t>
            </a:r>
            <a:endParaRPr lang="fr-FR" dirty="0"/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1094682"/>
              </p:ext>
            </p:extLst>
          </p:nvPr>
        </p:nvGraphicFramePr>
        <p:xfrm>
          <a:off x="4149316" y="1176513"/>
          <a:ext cx="4645000" cy="422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510"/>
                <a:gridCol w="1455490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Personnes présentant un mauvais positionnement des dents de sagesse lors de leur croissance</a:t>
                      </a:r>
                      <a:endParaRPr lang="fr-FR" sz="2000" dirty="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50 %</a:t>
                      </a:r>
                      <a:endParaRPr lang="fr-FR" sz="200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Proportion de la population actuelle dont au moins une dent (hors M</a:t>
                      </a:r>
                      <a:r>
                        <a:rPr lang="fr-FR" sz="2000" baseline="-2500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3</a:t>
                      </a:r>
                      <a:r>
                        <a:rPr lang="fr-FR" sz="200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) ne pousse pas</a:t>
                      </a:r>
                      <a:endParaRPr lang="fr-FR" sz="200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1 à 6 %</a:t>
                      </a:r>
                      <a:endParaRPr lang="fr-FR" sz="200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Proportion de la population actuelle dont au moins une dent de sagesse ne pousse pas</a:t>
                      </a:r>
                      <a:endParaRPr lang="fr-FR" sz="2000" dirty="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Times New Roman"/>
                          <a:cs typeface="Times Roman"/>
                        </a:rPr>
                        <a:t>20 à 30 %</a:t>
                      </a:r>
                      <a:endParaRPr lang="fr-FR" sz="2000" dirty="0">
                        <a:effectLst/>
                        <a:latin typeface="Calibri"/>
                        <a:ea typeface="ＭＳ 明朝"/>
                        <a:cs typeface="Times Roman"/>
                      </a:endParaRP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  <p:pic>
        <p:nvPicPr>
          <p:cNvPr id="14" name="Espace réservé du contenu 13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7" r="48820" b="875"/>
          <a:stretch/>
        </p:blipFill>
        <p:spPr bwMode="auto">
          <a:xfrm>
            <a:off x="248193" y="1052826"/>
            <a:ext cx="3901123" cy="5279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355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428" b="-1"/>
          <a:stretch/>
        </p:blipFill>
        <p:spPr bwMode="auto">
          <a:xfrm>
            <a:off x="6242" y="1647885"/>
            <a:ext cx="9137758" cy="4545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62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t="-965" r="864" b="9705"/>
          <a:stretch/>
        </p:blipFill>
        <p:spPr bwMode="auto">
          <a:xfrm>
            <a:off x="457200" y="1417638"/>
            <a:ext cx="8365152" cy="516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régression des dents de sagesse dans l’évolution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363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r 10"/>
          <p:cNvGrpSpPr/>
          <p:nvPr/>
        </p:nvGrpSpPr>
        <p:grpSpPr>
          <a:xfrm>
            <a:off x="1090042" y="1727165"/>
            <a:ext cx="7050406" cy="4757596"/>
            <a:chOff x="2322551" y="3435602"/>
            <a:chExt cx="4146137" cy="2797803"/>
          </a:xfrm>
        </p:grpSpPr>
        <p:pic>
          <p:nvPicPr>
            <p:cNvPr id="4" name="Image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" t="5751" r="55114" b="14734"/>
            <a:stretch/>
          </p:blipFill>
          <p:spPr bwMode="auto">
            <a:xfrm>
              <a:off x="2322551" y="3435604"/>
              <a:ext cx="4129429" cy="27978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rouper 6"/>
            <p:cNvGrpSpPr/>
            <p:nvPr/>
          </p:nvGrpSpPr>
          <p:grpSpPr>
            <a:xfrm>
              <a:off x="2322551" y="3435602"/>
              <a:ext cx="4146137" cy="2196187"/>
              <a:chOff x="2322551" y="3435602"/>
              <a:chExt cx="4146137" cy="2196187"/>
            </a:xfrm>
          </p:grpSpPr>
          <p:sp>
            <p:nvSpPr>
              <p:cNvPr id="8" name="Triangle rectangle 7"/>
              <p:cNvSpPr/>
              <p:nvPr/>
            </p:nvSpPr>
            <p:spPr>
              <a:xfrm flipH="1" flipV="1">
                <a:off x="4945864" y="3435603"/>
                <a:ext cx="1522824" cy="21961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Triangle rectangle 8"/>
              <p:cNvSpPr/>
              <p:nvPr/>
            </p:nvSpPr>
            <p:spPr>
              <a:xfrm flipV="1">
                <a:off x="2322551" y="3435602"/>
                <a:ext cx="1052667" cy="21961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021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74</Words>
  <Application>Microsoft Macintosh PowerPoint</Application>
  <PresentationFormat>Présentation à l'écran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Groupe C : Les dents de sagesse</vt:lpstr>
      <vt:lpstr>Les dents de sagesse dans la bouche</vt:lpstr>
      <vt:lpstr>Statistiques</vt:lpstr>
      <vt:lpstr>Présentation PowerPoint</vt:lpstr>
      <vt:lpstr>La régression des dents de sagesse dans l’évolution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 1 : Science, climat et société</dc:title>
  <dc:creator>e gillard</dc:creator>
  <cp:lastModifiedBy>e gillard</cp:lastModifiedBy>
  <cp:revision>109</cp:revision>
  <dcterms:created xsi:type="dcterms:W3CDTF">2020-06-22T16:05:31Z</dcterms:created>
  <dcterms:modified xsi:type="dcterms:W3CDTF">2020-08-22T09:45:59Z</dcterms:modified>
</cp:coreProperties>
</file>