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6" r:id="rId2"/>
    <p:sldId id="300" r:id="rId3"/>
    <p:sldId id="303" r:id="rId4"/>
    <p:sldId id="301" r:id="rId5"/>
    <p:sldId id="304" r:id="rId6"/>
    <p:sldId id="305" r:id="rId7"/>
    <p:sldId id="291" r:id="rId8"/>
    <p:sldId id="292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80"/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62" autoAdjust="0"/>
  </p:normalViewPr>
  <p:slideViewPr>
    <p:cSldViewPr snapToGrid="0" snapToObjects="1">
      <p:cViewPr varScale="1">
        <p:scale>
          <a:sx n="85" d="100"/>
          <a:sy n="85" d="100"/>
        </p:scale>
        <p:origin x="-1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9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6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9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Groupe D : Les difficultés obstétriques</a:t>
            </a:r>
            <a:br>
              <a:rPr lang="fr-FR" dirty="0"/>
            </a:b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731" y="671766"/>
            <a:ext cx="4041306" cy="34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6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8"/>
          <a:stretch/>
        </p:blipFill>
        <p:spPr bwMode="auto">
          <a:xfrm>
            <a:off x="2618529" y="432463"/>
            <a:ext cx="4175967" cy="5723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9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8"/>
          <a:stretch/>
        </p:blipFill>
        <p:spPr bwMode="auto">
          <a:xfrm>
            <a:off x="2155940" y="294511"/>
            <a:ext cx="4477942" cy="6137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05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042"/>
            <a:ext cx="9124167" cy="6031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7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1" t="60108" r="1714" b="2077"/>
          <a:stretch/>
        </p:blipFill>
        <p:spPr bwMode="auto">
          <a:xfrm>
            <a:off x="0" y="939552"/>
            <a:ext cx="8983174" cy="26305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505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08" r="-36908"/>
          <a:stretch/>
        </p:blipFill>
        <p:spPr bwMode="auto">
          <a:xfrm>
            <a:off x="-875887" y="414867"/>
            <a:ext cx="10927745" cy="60098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315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9" t="-965" r="864" b="9705"/>
          <a:stretch/>
        </p:blipFill>
        <p:spPr bwMode="auto">
          <a:xfrm>
            <a:off x="457200" y="1417638"/>
            <a:ext cx="8365152" cy="516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</a:t>
            </a:r>
            <a:r>
              <a:rPr lang="fr-FR" smtClean="0"/>
              <a:t>difficultés obstétriques </a:t>
            </a:r>
            <a:r>
              <a:rPr lang="fr-FR" dirty="0" smtClean="0"/>
              <a:t>dans l’évolution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81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/>
          <p:nvPr/>
        </p:nvGrpSpPr>
        <p:grpSpPr>
          <a:xfrm>
            <a:off x="2159336" y="2211294"/>
            <a:ext cx="5960474" cy="4022113"/>
            <a:chOff x="2322551" y="3435602"/>
            <a:chExt cx="4146137" cy="2797803"/>
          </a:xfrm>
        </p:grpSpPr>
        <p:pic>
          <p:nvPicPr>
            <p:cNvPr id="4" name="Image 3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" t="5751" r="55114" b="14734"/>
            <a:stretch/>
          </p:blipFill>
          <p:spPr bwMode="auto">
            <a:xfrm>
              <a:off x="2322551" y="3435604"/>
              <a:ext cx="4129429" cy="27978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er 6"/>
            <p:cNvGrpSpPr/>
            <p:nvPr/>
          </p:nvGrpSpPr>
          <p:grpSpPr>
            <a:xfrm>
              <a:off x="2322551" y="3435602"/>
              <a:ext cx="4146137" cy="2196187"/>
              <a:chOff x="2322551" y="3435602"/>
              <a:chExt cx="4146137" cy="2196187"/>
            </a:xfrm>
          </p:grpSpPr>
          <p:sp>
            <p:nvSpPr>
              <p:cNvPr id="8" name="Triangle rectangle 7"/>
              <p:cNvSpPr/>
              <p:nvPr/>
            </p:nvSpPr>
            <p:spPr>
              <a:xfrm flipH="1" flipV="1">
                <a:off x="4945864" y="3435603"/>
                <a:ext cx="1522824" cy="21961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Triangle rectangle 8"/>
              <p:cNvSpPr/>
              <p:nvPr/>
            </p:nvSpPr>
            <p:spPr>
              <a:xfrm flipV="1">
                <a:off x="2322551" y="3435602"/>
                <a:ext cx="1052667" cy="21961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4116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4593</TotalTime>
  <Words>8</Words>
  <Application>Microsoft Macintosh PowerPoint</Application>
  <PresentationFormat>Présentation à l'écran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Groupe D : Les difficultés obstétriques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difficultés obstétriques dans l’évolution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 : Science, climat et société</dc:title>
  <dc:creator>e gillard</dc:creator>
  <cp:lastModifiedBy>e gillard</cp:lastModifiedBy>
  <cp:revision>109</cp:revision>
  <dcterms:created xsi:type="dcterms:W3CDTF">2020-06-22T16:05:31Z</dcterms:created>
  <dcterms:modified xsi:type="dcterms:W3CDTF">2020-08-22T09:42:30Z</dcterms:modified>
</cp:coreProperties>
</file>