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83" r:id="rId3"/>
    <p:sldId id="282" r:id="rId4"/>
    <p:sldId id="281" r:id="rId5"/>
    <p:sldId id="280" r:id="rId6"/>
    <p:sldId id="279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280"/>
    <a:srgbClr val="0F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762" autoAdjust="0"/>
  </p:normalViewPr>
  <p:slideViewPr>
    <p:cSldViewPr snapToGrid="0" snapToObjects="1">
      <p:cViewPr varScale="1">
        <p:scale>
          <a:sx n="49" d="100"/>
          <a:sy n="49" d="100"/>
        </p:scale>
        <p:origin x="-20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23/08/20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53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23/08/20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26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23/08/20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16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23/08/20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95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23/08/20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69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23/08/20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95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23/08/20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64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23/08/20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89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23/08/20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24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23/08/20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94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23/08/20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5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AB4B6-2170-6944-B52D-B3EEC5C90EDB}" type="datetimeFigureOut">
              <a:rPr lang="fr-FR" smtClean="0"/>
              <a:t>23/08/20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14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Groupe E: les mécanismes de L’Antibiorésistance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895" y="780970"/>
            <a:ext cx="4421928" cy="3334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601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37" y="979168"/>
            <a:ext cx="8342209" cy="4895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0119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81677" y="4619720"/>
            <a:ext cx="53330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Action des antibiotiques sur les bactéries</a:t>
            </a:r>
            <a:endParaRPr lang="fr-FR" sz="2000" dirty="0"/>
          </a:p>
          <a:p>
            <a:r>
              <a:rPr lang="fr-FR" sz="2000" dirty="0"/>
              <a:t>Résultat d’un antibiogramme. Les zones ombrées correspondent à l’action des antibiotiques. </a:t>
            </a:r>
          </a:p>
        </p:txBody>
      </p:sp>
      <p:pic>
        <p:nvPicPr>
          <p:cNvPr id="5" name="Picture 4" descr="Résultat de recherche d'images pour &quot;antibiogramme légende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667" y="428156"/>
            <a:ext cx="7890118" cy="4389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8181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4" b="13869"/>
          <a:stretch/>
        </p:blipFill>
        <p:spPr bwMode="auto">
          <a:xfrm>
            <a:off x="837966" y="1559023"/>
            <a:ext cx="7470241" cy="2636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8525" y="4266838"/>
            <a:ext cx="77420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Doc 3 : Comparaison avec le logiciel Anagène des séquences nucléiques et protéiques de la </a:t>
            </a:r>
            <a:r>
              <a:rPr lang="fr-FR" b="1" dirty="0" err="1"/>
              <a:t>ß-lactamase</a:t>
            </a:r>
            <a:r>
              <a:rPr lang="fr-FR" b="1" dirty="0"/>
              <a:t>.</a:t>
            </a:r>
            <a:r>
              <a:rPr lang="fr-FR" dirty="0"/>
              <a:t> L’enzyme </a:t>
            </a:r>
            <a:r>
              <a:rPr lang="fr-FR" dirty="0" err="1"/>
              <a:t>ß-lactamase</a:t>
            </a:r>
            <a:r>
              <a:rPr lang="fr-FR" dirty="0"/>
              <a:t> est présente chez la bactérie </a:t>
            </a:r>
            <a:r>
              <a:rPr lang="fr-FR" i="1" dirty="0"/>
              <a:t>Escherichia coli</a:t>
            </a:r>
            <a:r>
              <a:rPr lang="fr-FR" dirty="0"/>
              <a:t>, sous une forme inactive chez la bactérie sensible (SHV-1) aux antibiotiques alors qu’elle est fonctionnelle et détruit l’antibiotique chez la bactérie résistante (SHV-2). </a:t>
            </a:r>
          </a:p>
        </p:txBody>
      </p:sp>
    </p:spTree>
    <p:extLst>
      <p:ext uri="{BB962C8B-B14F-4D97-AF65-F5344CB8AC3E}">
        <p14:creationId xmlns:p14="http://schemas.microsoft.com/office/powerpoint/2010/main" val="3361463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04" y="1621747"/>
            <a:ext cx="8408950" cy="3549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379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37" y="979168"/>
            <a:ext cx="8342209" cy="4895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9708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4617</TotalTime>
  <Words>28</Words>
  <Application>Microsoft Macintosh PowerPoint</Application>
  <PresentationFormat>Présentation à l'écran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Groupe E: les mécanismes de L’Antibiorésistance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 1 : Science, climat et société</dc:title>
  <dc:creator>e gillard</dc:creator>
  <cp:lastModifiedBy>e gillard</cp:lastModifiedBy>
  <cp:revision>111</cp:revision>
  <dcterms:created xsi:type="dcterms:W3CDTF">2020-06-22T16:05:31Z</dcterms:created>
  <dcterms:modified xsi:type="dcterms:W3CDTF">2020-08-23T09:36:38Z</dcterms:modified>
</cp:coreProperties>
</file>