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0280"/>
    <a:srgbClr val="0F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62" autoAdjust="0"/>
  </p:normalViewPr>
  <p:slideViewPr>
    <p:cSldViewPr snapToGrid="0" snapToObjects="1">
      <p:cViewPr varScale="1">
        <p:scale>
          <a:sx n="77" d="100"/>
          <a:sy n="77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53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26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16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95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69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95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64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9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24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94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5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AB4B6-2170-6944-B52D-B3EEC5C90EDB}" type="datetimeFigureOut">
              <a:rPr lang="fr-FR" smtClean="0"/>
              <a:t>22/08/20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8BD5-467F-E74B-8C22-707CCD044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14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Groupe G : L’appauvrissement de la biodiversité avec </a:t>
            </a:r>
            <a:r>
              <a:rPr lang="fr-FR" dirty="0" smtClean="0"/>
              <a:t>l’agriculture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5581" r="64700"/>
          <a:stretch/>
        </p:blipFill>
        <p:spPr bwMode="auto">
          <a:xfrm>
            <a:off x="1588135" y="1064560"/>
            <a:ext cx="5355944" cy="29762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176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828" r="-1828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978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740"/>
          <a:stretch/>
        </p:blipFill>
        <p:spPr bwMode="auto">
          <a:xfrm>
            <a:off x="2276208" y="244325"/>
            <a:ext cx="4321494" cy="63025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229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18" y="0"/>
            <a:ext cx="8471366" cy="39459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68518" y="3977917"/>
            <a:ext cx="84713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Évolution de la diversité du blé cultivé en France au cours du temps</a:t>
            </a:r>
            <a:endParaRPr lang="fr-FR" sz="2400" dirty="0"/>
          </a:p>
          <a:p>
            <a:r>
              <a:rPr lang="fr-FR" sz="2400" dirty="0"/>
              <a:t>Des variétés de blés anciennes cultivées laissent place progressivement à des lignées pures de blé, modernes et souvent cultivées en monoculture intensive</a:t>
            </a:r>
            <a:r>
              <a:rPr lang="fr-FR" sz="2400" dirty="0" smtClean="0"/>
              <a:t>.</a:t>
            </a:r>
          </a:p>
          <a:p>
            <a:r>
              <a:rPr lang="fr-FR" sz="2400" u="sng" dirty="0"/>
              <a:t>Indice </a:t>
            </a:r>
            <a:r>
              <a:rPr lang="fr-FR" sz="2400" u="sng" dirty="0" err="1"/>
              <a:t>Ht</a:t>
            </a:r>
            <a:r>
              <a:rPr lang="fr-FR" sz="2400" u="sng" dirty="0"/>
              <a:t> en fonction du temps</a:t>
            </a:r>
            <a:r>
              <a:rPr lang="fr-FR" sz="2400" dirty="0"/>
              <a:t>. L’indice </a:t>
            </a:r>
            <a:r>
              <a:rPr lang="fr-FR" sz="2400" dirty="0" err="1"/>
              <a:t>Ht</a:t>
            </a:r>
            <a:r>
              <a:rPr lang="fr-FR" sz="2400" dirty="0"/>
              <a:t> intègre notamment la diversité génétique de la variété et la diversité entre les variétés</a:t>
            </a:r>
            <a:r>
              <a:rPr lang="fr-FR" sz="2400" dirty="0" smtClean="0"/>
              <a:t>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4672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01" y="110078"/>
            <a:ext cx="7334876" cy="655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63090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63</Words>
  <Application>Microsoft Macintosh PowerPoint</Application>
  <PresentationFormat>Présentation à l'écran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Groupe G : L’appauvrissement de la biodiversité avec l’agriculture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Thème 1 : Science, climat et société</dc:title>
  <dc:creator>e gillard</dc:creator>
  <cp:lastModifiedBy>e gillard</cp:lastModifiedBy>
  <cp:revision>110</cp:revision>
  <dcterms:created xsi:type="dcterms:W3CDTF">2020-06-22T16:05:31Z</dcterms:created>
  <dcterms:modified xsi:type="dcterms:W3CDTF">2020-08-22T15:22:16Z</dcterms:modified>
</cp:coreProperties>
</file>