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6" r:id="rId2"/>
    <p:sldId id="277" r:id="rId3"/>
    <p:sldId id="278" r:id="rId4"/>
    <p:sldId id="279" r:id="rId5"/>
    <p:sldId id="280" r:id="rId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0280"/>
    <a:srgbClr val="0F8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762" autoAdjust="0"/>
  </p:normalViewPr>
  <p:slideViewPr>
    <p:cSldViewPr snapToGrid="0" snapToObjects="1">
      <p:cViewPr varScale="1">
        <p:scale>
          <a:sx n="79" d="100"/>
          <a:sy n="79" d="100"/>
        </p:scale>
        <p:origin x="-17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22/08/20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5535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22/08/20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5269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22/08/20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1168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22/08/20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7958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22/08/20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6695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22/08/20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8954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22/08/20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8648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22/08/20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0895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22/08/20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9244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22/08/20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5940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22/08/20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255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AB4B6-2170-6944-B52D-B3EEC5C90EDB}" type="datetimeFigureOut">
              <a:rPr lang="fr-FR" smtClean="0"/>
              <a:t>22/08/20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58BD5-467F-E74B-8C22-707CCD04414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4141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Groupe H : Les produits phytosanitaires 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998" y="793766"/>
            <a:ext cx="4642914" cy="348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167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56" y="176825"/>
            <a:ext cx="8351222" cy="65103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8609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590" y="675150"/>
            <a:ext cx="5110980" cy="318027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659173" y="3901196"/>
            <a:ext cx="77975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/>
              <a:t>Effet d’un pesticide sur la densité des vers de terre dans le sol</a:t>
            </a:r>
            <a:endParaRPr lang="fr-FR" sz="2000" dirty="0"/>
          </a:p>
          <a:p>
            <a:r>
              <a:rPr lang="fr-FR" sz="2000" dirty="0"/>
              <a:t>Les vers de terre sont une composante fondamentale de la biodiversité des sols : ce sont des décomposeurs qui entrent dans les réseaux alimentaires et qui favorisent leur aération, l’infiltration des racines, ou encore la minéralisation de la matière organique</a:t>
            </a:r>
            <a:r>
              <a:rPr lang="fr-FR" sz="2000" dirty="0" smtClean="0"/>
              <a:t>.</a:t>
            </a:r>
            <a:endParaRPr lang="fr-FR" sz="2000" dirty="0"/>
          </a:p>
          <a:p>
            <a:r>
              <a:rPr lang="fr-FR" sz="2000" dirty="0" smtClean="0"/>
              <a:t>IFT</a:t>
            </a:r>
            <a:r>
              <a:rPr lang="fr-FR" sz="2000" dirty="0"/>
              <a:t> : indice de traitement phytosanitaire, un indicateur de l’utilisation de pesticides, en nombre de doses de référence utilisées par hectare pour une culture.</a:t>
            </a:r>
            <a:r>
              <a:rPr lang="fr-FR" sz="2000" dirty="0"/>
              <a:t> Source : </a:t>
            </a:r>
            <a:r>
              <a:rPr lang="fr-FR" sz="2000" dirty="0" err="1"/>
              <a:t>Pelosi</a:t>
            </a:r>
            <a:r>
              <a:rPr lang="fr-FR" sz="2000" dirty="0"/>
              <a:t> C., </a:t>
            </a:r>
            <a:r>
              <a:rPr lang="fr-FR" sz="2000" i="1" dirty="0"/>
              <a:t>et al, Poster,</a:t>
            </a:r>
            <a:r>
              <a:rPr lang="fr-FR" sz="2000" dirty="0"/>
              <a:t> 2014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753700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896" y="385564"/>
            <a:ext cx="5225143" cy="58398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4864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801" y="404346"/>
            <a:ext cx="6580843" cy="59131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966443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4606</TotalTime>
  <Words>28</Words>
  <Application>Microsoft Macintosh PowerPoint</Application>
  <PresentationFormat>Présentation à l'écran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Groupe H : Les produits phytosanitaires 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Thème 1 : Science, climat et société</dc:title>
  <dc:creator>e gillard</dc:creator>
  <cp:lastModifiedBy>e gillard</cp:lastModifiedBy>
  <cp:revision>111</cp:revision>
  <dcterms:created xsi:type="dcterms:W3CDTF">2020-06-22T16:05:31Z</dcterms:created>
  <dcterms:modified xsi:type="dcterms:W3CDTF">2020-08-22T15:28:20Z</dcterms:modified>
</cp:coreProperties>
</file>