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8" r:id="rId2"/>
    <p:sldId id="310" r:id="rId3"/>
    <p:sldId id="309" r:id="rId4"/>
    <p:sldId id="311" r:id="rId5"/>
    <p:sldId id="289" r:id="rId6"/>
    <p:sldId id="288" r:id="rId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0280"/>
    <a:srgbClr val="0F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14"/>
  </p:normalViewPr>
  <p:slideViewPr>
    <p:cSldViewPr snapToGrid="0" snapToObjects="1">
      <p:cViewPr varScale="1">
        <p:scale>
          <a:sx n="90" d="100"/>
          <a:sy n="90" d="100"/>
        </p:scale>
        <p:origin x="174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5535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269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168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7958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6695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8954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864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0895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24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5940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255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141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Groupe 2A : L’évolution de la température mondiale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Espace réservé du contenu 3">
            <a:extLst>
              <a:ext uri="{FF2B5EF4-FFF2-40B4-BE49-F238E27FC236}">
                <a16:creationId xmlns:a16="http://schemas.microsoft.com/office/drawing/2014/main" id="{D92E95EE-F1B7-7748-B760-D8A1D4BBFB48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" r="-678" b="67250"/>
          <a:stretch/>
        </p:blipFill>
        <p:spPr bwMode="auto">
          <a:xfrm>
            <a:off x="0" y="1550967"/>
            <a:ext cx="9144000" cy="29416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1590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3"/>
          <p:cNvPicPr>
            <a:picLocks noGrp="1"/>
          </p:cNvPicPr>
          <p:nvPr>
            <p:ph idx="1"/>
          </p:nvPr>
        </p:nvPicPr>
        <p:blipFill rotWithShape="1">
          <a:blip r:embed="rId2">
            <a:lum bright="-10000" contrast="10000"/>
          </a:blip>
          <a:srcRect l="-6172" r="-6172"/>
          <a:stretch/>
        </p:blipFill>
        <p:spPr bwMode="auto"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82222" y="6335889"/>
            <a:ext cx="2969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Source: </a:t>
            </a:r>
            <a:r>
              <a:rPr lang="fr-FR" i="1" dirty="0" err="1"/>
              <a:t>Tle</a:t>
            </a:r>
            <a:r>
              <a:rPr lang="fr-FR" i="1" dirty="0"/>
              <a:t> ES Magnard 2020</a:t>
            </a:r>
          </a:p>
        </p:txBody>
      </p:sp>
    </p:spTree>
    <p:extLst>
      <p:ext uri="{BB962C8B-B14F-4D97-AF65-F5344CB8AC3E}">
        <p14:creationId xmlns:p14="http://schemas.microsoft.com/office/powerpoint/2010/main" val="3770151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b="1" dirty="0"/>
              <a:t>Carte mondiale de la puissance d’émission de rayonnements infrarouges par la Terre (moyennes annuelles de 2003 à 2010).</a:t>
            </a:r>
            <a:br>
              <a:rPr lang="fr-FR" sz="2800" dirty="0"/>
            </a:br>
            <a:endParaRPr lang="fr-FR" sz="2800" dirty="0"/>
          </a:p>
        </p:txBody>
      </p:sp>
      <p:pic>
        <p:nvPicPr>
          <p:cNvPr id="6" name="Espace réservé du contenu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5" r="-6385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282222" y="6335889"/>
            <a:ext cx="2397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Source: </a:t>
            </a:r>
            <a:r>
              <a:rPr lang="fr-FR" i="1" dirty="0" err="1"/>
              <a:t>Tle</a:t>
            </a:r>
            <a:r>
              <a:rPr lang="fr-FR" i="1" dirty="0"/>
              <a:t> ES LLS 2020</a:t>
            </a:r>
          </a:p>
        </p:txBody>
      </p:sp>
    </p:spTree>
    <p:extLst>
      <p:ext uri="{BB962C8B-B14F-4D97-AF65-F5344CB8AC3E}">
        <p14:creationId xmlns:p14="http://schemas.microsoft.com/office/powerpoint/2010/main" val="1253403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/>
              <a:t>Variation des températures déterminées à la surface de la Terre et par satellite depuis 1975 </a:t>
            </a:r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28" r="-882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29766" y="6348779"/>
            <a:ext cx="2190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/>
              <a:t>Source : TES LLS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5870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2497" r="-1249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282222" y="6335889"/>
            <a:ext cx="2969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Source: </a:t>
            </a:r>
            <a:r>
              <a:rPr lang="fr-FR" i="1" dirty="0" err="1"/>
              <a:t>Tle</a:t>
            </a:r>
            <a:r>
              <a:rPr lang="fr-FR" i="1" dirty="0"/>
              <a:t> ES Magnard 2020</a:t>
            </a:r>
          </a:p>
        </p:txBody>
      </p:sp>
    </p:spTree>
    <p:extLst>
      <p:ext uri="{BB962C8B-B14F-4D97-AF65-F5344CB8AC3E}">
        <p14:creationId xmlns:p14="http://schemas.microsoft.com/office/powerpoint/2010/main" val="3649455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/>
              <a:t>L’évolution de la température mondiale</a:t>
            </a:r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846" r="-38846"/>
          <a:stretch>
            <a:fillRect/>
          </a:stretch>
        </p:blipFill>
        <p:spPr bwMode="auto">
          <a:xfrm>
            <a:off x="457200" y="1600200"/>
            <a:ext cx="8576030" cy="47164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282222" y="6335889"/>
            <a:ext cx="2800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Source: </a:t>
            </a:r>
            <a:r>
              <a:rPr lang="fr-FR" i="1" dirty="0" err="1"/>
              <a:t>Tle</a:t>
            </a:r>
            <a:r>
              <a:rPr lang="fr-FR" i="1" dirty="0"/>
              <a:t> ES Nathan 2020</a:t>
            </a:r>
          </a:p>
        </p:txBody>
      </p:sp>
    </p:spTree>
    <p:extLst>
      <p:ext uri="{BB962C8B-B14F-4D97-AF65-F5344CB8AC3E}">
        <p14:creationId xmlns:p14="http://schemas.microsoft.com/office/powerpoint/2010/main" val="75587752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6110</TotalTime>
  <Words>78</Words>
  <Application>Microsoft Macintosh PowerPoint</Application>
  <PresentationFormat>Affichage à l'écran (4:3)</PresentationFormat>
  <Paragraphs>9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9" baseType="lpstr">
      <vt:lpstr>Arial</vt:lpstr>
      <vt:lpstr>Calibri</vt:lpstr>
      <vt:lpstr>Thème Office</vt:lpstr>
      <vt:lpstr>Groupe 2A : L’évolution de la température mondiale</vt:lpstr>
      <vt:lpstr>Présentation PowerPoint</vt:lpstr>
      <vt:lpstr>Carte mondiale de la puissance d’émission de rayonnements infrarouges par la Terre (moyennes annuelles de 2003 à 2010). </vt:lpstr>
      <vt:lpstr>Variation des températures déterminées à la surface de la Terre et par satellite depuis 1975 </vt:lpstr>
      <vt:lpstr>Présentation PowerPoint</vt:lpstr>
      <vt:lpstr>L’évolution de la température mondiale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Thème 1 : Science, climat et société</dc:title>
  <dc:creator>e gillard</dc:creator>
  <cp:lastModifiedBy>EG</cp:lastModifiedBy>
  <cp:revision>106</cp:revision>
  <dcterms:created xsi:type="dcterms:W3CDTF">2020-06-22T16:05:31Z</dcterms:created>
  <dcterms:modified xsi:type="dcterms:W3CDTF">2021-07-27T15:16:58Z</dcterms:modified>
</cp:coreProperties>
</file>