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09" r:id="rId2"/>
    <p:sldId id="294" r:id="rId3"/>
    <p:sldId id="295" r:id="rId4"/>
    <p:sldId id="305" r:id="rId5"/>
    <p:sldId id="310" r:id="rId6"/>
    <p:sldId id="311" r:id="rId7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0280"/>
    <a:srgbClr val="0F8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14"/>
  </p:normalViewPr>
  <p:slideViewPr>
    <p:cSldViewPr snapToGrid="0" snapToObjects="1">
      <p:cViewPr varScale="1">
        <p:scale>
          <a:sx n="90" d="100"/>
          <a:sy n="90" d="100"/>
        </p:scale>
        <p:origin x="174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AB4B6-2170-6944-B52D-B3EEC5C90EDB}" type="datetimeFigureOut">
              <a:rPr lang="fr-FR" smtClean="0"/>
              <a:t>27/07/2021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8BD5-467F-E74B-8C22-707CCD0441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5535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AB4B6-2170-6944-B52D-B3EEC5C90EDB}" type="datetimeFigureOut">
              <a:rPr lang="fr-FR" smtClean="0"/>
              <a:t>27/07/2021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8BD5-467F-E74B-8C22-707CCD0441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5269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AB4B6-2170-6944-B52D-B3EEC5C90EDB}" type="datetimeFigureOut">
              <a:rPr lang="fr-FR" smtClean="0"/>
              <a:t>27/07/2021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8BD5-467F-E74B-8C22-707CCD0441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1168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AB4B6-2170-6944-B52D-B3EEC5C90EDB}" type="datetimeFigureOut">
              <a:rPr lang="fr-FR" smtClean="0"/>
              <a:t>27/07/2021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8BD5-467F-E74B-8C22-707CCD0441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7958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AB4B6-2170-6944-B52D-B3EEC5C90EDB}" type="datetimeFigureOut">
              <a:rPr lang="fr-FR" smtClean="0"/>
              <a:t>27/07/2021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8BD5-467F-E74B-8C22-707CCD0441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6695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AB4B6-2170-6944-B52D-B3EEC5C90EDB}" type="datetimeFigureOut">
              <a:rPr lang="fr-FR" smtClean="0"/>
              <a:t>27/07/2021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8BD5-467F-E74B-8C22-707CCD0441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8954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AB4B6-2170-6944-B52D-B3EEC5C90EDB}" type="datetimeFigureOut">
              <a:rPr lang="fr-FR" smtClean="0"/>
              <a:t>27/07/2021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8BD5-467F-E74B-8C22-707CCD0441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8648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AB4B6-2170-6944-B52D-B3EEC5C90EDB}" type="datetimeFigureOut">
              <a:rPr lang="fr-FR" smtClean="0"/>
              <a:t>27/07/2021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8BD5-467F-E74B-8C22-707CCD0441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0895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AB4B6-2170-6944-B52D-B3EEC5C90EDB}" type="datetimeFigureOut">
              <a:rPr lang="fr-FR" smtClean="0"/>
              <a:t>27/07/2021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8BD5-467F-E74B-8C22-707CCD0441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9244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AB4B6-2170-6944-B52D-B3EEC5C90EDB}" type="datetimeFigureOut">
              <a:rPr lang="fr-FR" smtClean="0"/>
              <a:t>27/07/2021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8BD5-467F-E74B-8C22-707CCD0441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5940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AB4B6-2170-6944-B52D-B3EEC5C90EDB}" type="datetimeFigureOut">
              <a:rPr lang="fr-FR" smtClean="0"/>
              <a:t>27/07/2021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8BD5-467F-E74B-8C22-707CCD0441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255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3AB4B6-2170-6944-B52D-B3EEC5C90EDB}" type="datetimeFigureOut">
              <a:rPr lang="fr-FR" smtClean="0"/>
              <a:t>27/07/2021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A58BD5-467F-E74B-8C22-707CCD0441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4141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1" descr="17 le climat change.jpg">
            <a:extLst>
              <a:ext uri="{FF2B5EF4-FFF2-40B4-BE49-F238E27FC236}">
                <a16:creationId xmlns:a16="http://schemas.microsoft.com/office/drawing/2014/main" id="{7F6C06E8-9324-C844-A991-149C92CEA0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6" t="-92" r="7297" b="6003"/>
          <a:stretch/>
        </p:blipFill>
        <p:spPr>
          <a:xfrm>
            <a:off x="-385763" y="-37366"/>
            <a:ext cx="9915526" cy="6932733"/>
          </a:xfrm>
          <a:prstGeom prst="rect">
            <a:avLst/>
          </a:prstGeom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Groupe 2B : L’étendue des glaciers 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1104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Un glacier</a:t>
            </a:r>
          </a:p>
        </p:txBody>
      </p:sp>
      <p:pic>
        <p:nvPicPr>
          <p:cNvPr id="4" name="Imag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7" b="29148"/>
          <a:stretch/>
        </p:blipFill>
        <p:spPr bwMode="auto">
          <a:xfrm>
            <a:off x="547084" y="1262416"/>
            <a:ext cx="7827052" cy="50875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73779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Le Gros Caillou à Lyon</a:t>
            </a:r>
          </a:p>
        </p:txBody>
      </p:sp>
      <p:pic>
        <p:nvPicPr>
          <p:cNvPr id="7" name="Espace réservé du contenu 6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82" r="-1282"/>
          <a:stretch>
            <a:fillRect/>
          </a:stretch>
        </p:blipFill>
        <p:spPr bwMode="auto">
          <a:xfrm>
            <a:off x="457200" y="1346202"/>
            <a:ext cx="8229600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1222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Evolution de 2 glaciers alpins</a:t>
            </a:r>
          </a:p>
        </p:txBody>
      </p:sp>
      <p:pic>
        <p:nvPicPr>
          <p:cNvPr id="6" name="Image 5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1485" b="396"/>
          <a:stretch/>
        </p:blipFill>
        <p:spPr bwMode="auto">
          <a:xfrm>
            <a:off x="5378238" y="1318859"/>
            <a:ext cx="3380452" cy="52286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8" name="Image 7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760" b="30176"/>
          <a:stretch/>
        </p:blipFill>
        <p:spPr bwMode="auto">
          <a:xfrm>
            <a:off x="289418" y="1318859"/>
            <a:ext cx="4694415" cy="52286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0663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permafrost en Alaska </a:t>
            </a:r>
          </a:p>
        </p:txBody>
      </p:sp>
      <p:pic>
        <p:nvPicPr>
          <p:cNvPr id="7" name="Espace réservé du contenu 6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352" r="-12352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9903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000" dirty="0"/>
              <a:t>Variation d’épaisseur du permafrost en Sibérie entre 1996 et 2016. Le permafrost est mesuré en de nombreux points du globe depuis plusieurs décennies. Le niveau 0 est le niveau moyen sur la période analysée. </a:t>
            </a:r>
          </a:p>
        </p:txBody>
      </p:sp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555" r="-18555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18284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5968</TotalTime>
  <Words>59</Words>
  <Application>Microsoft Macintosh PowerPoint</Application>
  <PresentationFormat>Affichage à l'écran (4:3)</PresentationFormat>
  <Paragraphs>6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9" baseType="lpstr">
      <vt:lpstr>Arial</vt:lpstr>
      <vt:lpstr>Calibri</vt:lpstr>
      <vt:lpstr>Thème Office</vt:lpstr>
      <vt:lpstr>Groupe 2B : L’étendue des glaciers </vt:lpstr>
      <vt:lpstr>Un glacier</vt:lpstr>
      <vt:lpstr>Le Gros Caillou à Lyon</vt:lpstr>
      <vt:lpstr>Evolution de 2 glaciers alpins</vt:lpstr>
      <vt:lpstr>Le permafrost en Alaska </vt:lpstr>
      <vt:lpstr>Variation d’épaisseur du permafrost en Sibérie entre 1996 et 2016. Le permafrost est mesuré en de nombreux points du globe depuis plusieurs décennies. Le niveau 0 est le niveau moyen sur la période analysée.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Thème 1 : Science, climat et société</dc:title>
  <dc:creator>e gillard</dc:creator>
  <cp:lastModifiedBy>EG</cp:lastModifiedBy>
  <cp:revision>103</cp:revision>
  <dcterms:created xsi:type="dcterms:W3CDTF">2020-06-22T16:05:31Z</dcterms:created>
  <dcterms:modified xsi:type="dcterms:W3CDTF">2021-07-27T15:19:25Z</dcterms:modified>
</cp:coreProperties>
</file>