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325" r:id="rId3"/>
    <p:sldId id="323" r:id="rId4"/>
    <p:sldId id="324" r:id="rId5"/>
    <p:sldId id="322" r:id="rId6"/>
    <p:sldId id="321" r:id="rId7"/>
    <p:sldId id="326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eologie.culture.fr/fr/a-propos/grotte-cosqu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02FE838-DB70-4D45-991B-CAAB737A68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Groupe 2C : le Niveau de la mer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6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Paléorivage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61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grotte </a:t>
            </a:r>
            <a:r>
              <a:rPr lang="fr-FR" dirty="0" err="1"/>
              <a:t>Cosquer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rcRect t="-9590" b="-959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959557" y="5941497"/>
            <a:ext cx="5898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https://archeologie.culture.fr/fr/a-propos/grotte-cosquer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89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Schéma simplifié de la grotte </a:t>
            </a:r>
            <a:r>
              <a:rPr lang="fr-FR" dirty="0" err="1"/>
              <a:t>Cosquer</a:t>
            </a:r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L’entrée de la grotte </a:t>
            </a:r>
            <a:r>
              <a:rPr lang="fr-FR" dirty="0" err="1"/>
              <a:t>Cosquer</a:t>
            </a:r>
            <a:r>
              <a:rPr lang="fr-FR" dirty="0"/>
              <a:t>, située dans les calanques de Marseille, est immergée. Ses murs sont couverts de peintures rupestres datant d’il y a 19 000 à 27 000 ans. D’autres éléments montrent que lors de la dernière période glaciaire, le niveau de la mer était 130 mètres plus bas qu’actuellement. Aujourd’hui, on estime que l’Antarctique contiendrait à lui seul 26,5 millions de km</a:t>
            </a:r>
            <a:r>
              <a:rPr lang="fr-FR" baseline="30000" dirty="0"/>
              <a:t>3</a:t>
            </a:r>
            <a:r>
              <a:rPr lang="fr-FR" dirty="0"/>
              <a:t> de glace, le volume total des océans étant estimé à 1 322 millions de km</a:t>
            </a:r>
            <a:r>
              <a:rPr lang="fr-FR" baseline="30000" dirty="0"/>
              <a:t>3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Espace réservé du contenu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99" b="-267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36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niveau marin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3" b="-24463"/>
          <a:stretch>
            <a:fillRect/>
          </a:stretch>
        </p:blipFill>
        <p:spPr bwMode="auto">
          <a:xfrm>
            <a:off x="-1" y="683859"/>
            <a:ext cx="7557351" cy="415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3" y="4114523"/>
            <a:ext cx="4299676" cy="256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61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188" b="-19188"/>
          <a:stretch>
            <a:fillRect/>
          </a:stretch>
        </p:blipFill>
        <p:spPr bwMode="auto">
          <a:xfrm>
            <a:off x="457200" y="866422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ce réservé du contenu 8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274" b="-26274"/>
          <a:stretch>
            <a:fillRect/>
          </a:stretch>
        </p:blipFill>
        <p:spPr bwMode="auto">
          <a:xfrm>
            <a:off x="4648200" y="1007532"/>
            <a:ext cx="4038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0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497" r="-12497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5556359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6405</TotalTime>
  <Words>122</Words>
  <Application>Microsoft Macintosh PowerPoint</Application>
  <PresentationFormat>Affichage à l'écran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Groupe 2C : le Niveau de la mer</vt:lpstr>
      <vt:lpstr>Paléorivage</vt:lpstr>
      <vt:lpstr>La grotte Cosquer</vt:lpstr>
      <vt:lpstr>Schéma simplifié de la grotte Cosquer </vt:lpstr>
      <vt:lpstr>Le niveau marin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105</cp:revision>
  <dcterms:created xsi:type="dcterms:W3CDTF">2020-06-22T16:05:31Z</dcterms:created>
  <dcterms:modified xsi:type="dcterms:W3CDTF">2021-07-27T15:06:57Z</dcterms:modified>
</cp:coreProperties>
</file>