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10" r:id="rId2"/>
    <p:sldId id="317" r:id="rId3"/>
    <p:sldId id="314" r:id="rId4"/>
    <p:sldId id="307" r:id="rId5"/>
    <p:sldId id="315" r:id="rId6"/>
    <p:sldId id="316" r:id="rId7"/>
    <p:sldId id="311" r:id="rId8"/>
    <p:sldId id="312" r:id="rId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0280"/>
    <a:srgbClr val="0F8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14"/>
  </p:normalViewPr>
  <p:slideViewPr>
    <p:cSldViewPr snapToGrid="0" snapToObjects="1">
      <p:cViewPr varScale="1">
        <p:scale>
          <a:sx n="90" d="100"/>
          <a:sy n="90" d="100"/>
        </p:scale>
        <p:origin x="174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27/07/2021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5535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27/07/2021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5269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27/07/2021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1168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27/07/2021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7958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27/07/2021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6695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27/07/2021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8954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27/07/2021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8648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27/07/2021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0895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27/07/2021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9244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27/07/2021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5940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27/07/2021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255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AB4B6-2170-6944-B52D-B3EEC5C90EDB}" type="datetimeFigureOut">
              <a:rPr lang="fr-FR" smtClean="0"/>
              <a:t>27/07/2021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58BD5-467F-E74B-8C22-707CCD044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4141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Groupe 2D : Les variations des espèces végétales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3">
            <a:extLst>
              <a:ext uri="{FF2B5EF4-FFF2-40B4-BE49-F238E27FC236}">
                <a16:creationId xmlns:a16="http://schemas.microsoft.com/office/drawing/2014/main" id="{D3EBF95E-ED98-C142-8D91-1CB166671587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" r="55" b="20185"/>
          <a:stretch/>
        </p:blipFill>
        <p:spPr bwMode="auto">
          <a:xfrm>
            <a:off x="934448" y="188119"/>
            <a:ext cx="7275103" cy="42187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16452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83B8B33B-35DE-4245-A7DC-2A76F77FC38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526" y="1181053"/>
            <a:ext cx="5245320" cy="384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6E005BE0-8196-FA44-AC25-ACEA4837A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Climats et formations végétales dominantes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FCE6564-27EC-1A4A-98DD-22D969B7A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934" y="4087859"/>
            <a:ext cx="4173066" cy="258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035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Végétation et climat : des outils et des archives climatiques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l="-14678" r="-146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63116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La palynologie</a:t>
            </a:r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548" r="-15548"/>
          <a:stretch/>
        </p:blipFill>
        <p:spPr bwMode="auto"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77913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BD8601-64BB-0149-B595-DE4913E61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spe_tp - profSVT OEHMICHEN">
            <a:extLst>
              <a:ext uri="{FF2B5EF4-FFF2-40B4-BE49-F238E27FC236}">
                <a16:creationId xmlns:a16="http://schemas.microsoft.com/office/drawing/2014/main" id="{22CB36A1-E830-2047-9DF2-E092C93CC5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804" y="1600200"/>
            <a:ext cx="712839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981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2FF582-1A42-544E-81AA-381876E83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Résultats de palynologie en Mayenne à 3 dates différentes d’après le logiciel </a:t>
            </a:r>
            <a:r>
              <a:rPr lang="fr-FR" dirty="0" err="1"/>
              <a:t>Paléobiomes</a:t>
            </a:r>
            <a:endParaRPr lang="fr-FR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7BBE81B0-C097-634B-B800-B1258A947ED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72"/>
          <a:stretch>
            <a:fillRect/>
          </a:stretch>
        </p:blipFill>
        <p:spPr bwMode="auto">
          <a:xfrm>
            <a:off x="457200" y="2391728"/>
            <a:ext cx="8229600" cy="294290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1EF5DE2-54FC-A945-B5A4-BCDB87071D87}"/>
              </a:ext>
            </a:extLst>
          </p:cNvPr>
          <p:cNvSpPr/>
          <p:nvPr/>
        </p:nvSpPr>
        <p:spPr>
          <a:xfrm>
            <a:off x="5086350" y="62601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i="1" dirty="0">
                <a:latin typeface="Calibri" panose="020F0502020204030204" pitchFamily="34" charset="0"/>
                <a:ea typeface="MS Mincho" panose="02020609040205080304" pitchFamily="49" charset="-128"/>
                <a:cs typeface="Times Roman" pitchFamily="2" charset="0"/>
              </a:rPr>
              <a:t>Source : </a:t>
            </a:r>
            <a:r>
              <a:rPr lang="fr-FR" i="1" dirty="0" err="1">
                <a:latin typeface="Calibri" panose="020F0502020204030204" pitchFamily="34" charset="0"/>
                <a:ea typeface="MS Mincho" panose="02020609040205080304" pitchFamily="49" charset="-128"/>
                <a:cs typeface="Times Roman" pitchFamily="2" charset="0"/>
              </a:rPr>
              <a:t>Tle</a:t>
            </a:r>
            <a:r>
              <a:rPr lang="fr-FR" i="1" dirty="0">
                <a:latin typeface="Calibri" panose="020F0502020204030204" pitchFamily="34" charset="0"/>
                <a:ea typeface="MS Mincho" panose="02020609040205080304" pitchFamily="49" charset="-128"/>
                <a:cs typeface="Times Roman" pitchFamily="2" charset="0"/>
              </a:rPr>
              <a:t> Enseignement scientifique Hachette 2020  </a:t>
            </a:r>
            <a:endParaRPr lang="fr-FR" dirty="0">
              <a:latin typeface="Calibri" panose="020F0502020204030204" pitchFamily="34" charset="0"/>
              <a:ea typeface="MS Mincho" panose="02020609040205080304" pitchFamily="49" charset="-128"/>
              <a:cs typeface="Times Rom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031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47" r="-5347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2920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847" b="-15847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256699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6110</TotalTime>
  <Words>45</Words>
  <Application>Microsoft Macintosh PowerPoint</Application>
  <PresentationFormat>Affichage à l'écran (4:3)</PresentationFormat>
  <Paragraphs>6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1" baseType="lpstr">
      <vt:lpstr>Arial</vt:lpstr>
      <vt:lpstr>Calibri</vt:lpstr>
      <vt:lpstr>Thème Office</vt:lpstr>
      <vt:lpstr>Groupe 2D : Les variations des espèces végétales</vt:lpstr>
      <vt:lpstr>Climats et formations végétales dominantes</vt:lpstr>
      <vt:lpstr>Végétation et climat : des outils et des archives climatiques</vt:lpstr>
      <vt:lpstr>La palynologie</vt:lpstr>
      <vt:lpstr>Présentation PowerPoint</vt:lpstr>
      <vt:lpstr>Résultats de palynologie en Mayenne à 3 dates différentes d’après le logiciel Paléobiomes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Thème 1 : Science, climat et société</dc:title>
  <dc:creator>e gillard</dc:creator>
  <cp:lastModifiedBy>EG</cp:lastModifiedBy>
  <cp:revision>106</cp:revision>
  <dcterms:created xsi:type="dcterms:W3CDTF">2020-06-22T16:05:31Z</dcterms:created>
  <dcterms:modified xsi:type="dcterms:W3CDTF">2021-07-27T14:56:22Z</dcterms:modified>
</cp:coreProperties>
</file>