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43" r:id="rId3"/>
    <p:sldId id="344" r:id="rId4"/>
    <p:sldId id="392" r:id="rId5"/>
    <p:sldId id="391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5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_Mal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485" y="1"/>
            <a:ext cx="10356111" cy="695801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Groupe 3C : LES OCEANS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00" y="6160891"/>
            <a:ext cx="6135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https://commons.wikimedia.org/wiki/File:St_Malo.jpg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6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9" y="475438"/>
            <a:ext cx="8529724" cy="272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5844"/>
            <a:ext cx="3231444" cy="369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518887-8AB8-9845-844B-B4F4183D6DD7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t="-1394" r="164" b="3036"/>
          <a:stretch/>
        </p:blipFill>
        <p:spPr bwMode="auto">
          <a:xfrm>
            <a:off x="3304039" y="3266724"/>
            <a:ext cx="5839961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89964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02" t="47741" r="2695" b="14408"/>
          <a:stretch/>
        </p:blipFill>
        <p:spPr bwMode="auto">
          <a:xfrm>
            <a:off x="2719578" y="0"/>
            <a:ext cx="3061970" cy="186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Imag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t="14394" r="23851"/>
          <a:stretch/>
        </p:blipFill>
        <p:spPr bwMode="auto">
          <a:xfrm>
            <a:off x="267082" y="1559279"/>
            <a:ext cx="2324418" cy="511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t="1927" r="4528" b="14528"/>
          <a:stretch/>
        </p:blipFill>
        <p:spPr bwMode="auto">
          <a:xfrm>
            <a:off x="5781548" y="1559279"/>
            <a:ext cx="3362452" cy="511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0256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382DD5-661A-A34C-9FE8-740BA0005D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2753"/>
          <a:stretch/>
        </p:blipFill>
        <p:spPr bwMode="auto">
          <a:xfrm>
            <a:off x="628473" y="2554111"/>
            <a:ext cx="3588385" cy="4016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F016B1-5F99-6E42-9251-23753DD751EA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502"/>
          <a:stretch/>
        </p:blipFill>
        <p:spPr bwMode="auto">
          <a:xfrm>
            <a:off x="628473" y="523169"/>
            <a:ext cx="8400715" cy="2030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DC6D66-84F3-5D4F-8508-4588817EF77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52" y="3210102"/>
            <a:ext cx="3669736" cy="3529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271FC-A19D-5A47-8D21-9B6A62AC904C}"/>
              </a:ext>
            </a:extLst>
          </p:cNvPr>
          <p:cNvSpPr/>
          <p:nvPr/>
        </p:nvSpPr>
        <p:spPr>
          <a:xfrm>
            <a:off x="4828830" y="3059668"/>
            <a:ext cx="445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Helvetica Oblique" pitchFamily="2" charset="0"/>
              </a:rPr>
              <a:t>Variation du niveau de la mer moyen global.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22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427" y="6198826"/>
            <a:ext cx="8517574" cy="819835"/>
          </a:xfrm>
        </p:spPr>
        <p:txBody>
          <a:bodyPr>
            <a:noAutofit/>
          </a:bodyPr>
          <a:lstStyle/>
          <a:p>
            <a:r>
              <a:rPr lang="fr-FR" sz="2800" u="sng" dirty="0"/>
              <a:t>Schéma du fonctionnement du système climatique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71856" y="4175257"/>
            <a:ext cx="5246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CLIMAT </a:t>
            </a:r>
          </a:p>
          <a:p>
            <a:pPr algn="ctr"/>
            <a:r>
              <a:rPr lang="fr-FR" sz="2000" dirty="0"/>
              <a:t>(température, pluviométrie, vents, nébulosité</a:t>
            </a:r>
            <a:r>
              <a:rPr lang="mr-IN" sz="2000" dirty="0"/>
              <a:t>…</a:t>
            </a:r>
            <a:r>
              <a:rPr lang="fr-FR" sz="2000" dirty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63363" y="1611293"/>
            <a:ext cx="2863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GES</a:t>
            </a:r>
          </a:p>
          <a:p>
            <a:r>
              <a:rPr lang="fr-FR" sz="2800" dirty="0">
                <a:solidFill>
                  <a:srgbClr val="000000"/>
                </a:solidFill>
              </a:rPr>
              <a:t>(CO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, H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O, CH</a:t>
            </a:r>
            <a:r>
              <a:rPr lang="fr-FR" sz="2800" baseline="-25000" dirty="0">
                <a:solidFill>
                  <a:srgbClr val="000000"/>
                </a:solidFill>
              </a:rPr>
              <a:t>4</a:t>
            </a:r>
            <a:r>
              <a:rPr lang="fr-FR" sz="2800" dirty="0">
                <a:solidFill>
                  <a:srgbClr val="000000"/>
                </a:solidFill>
              </a:rPr>
              <a:t>,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r>
              <a:rPr lang="fr-FR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91662" y="155369"/>
            <a:ext cx="293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u="sng" dirty="0"/>
              <a:t>Actions humaines: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77233" y="1301921"/>
            <a:ext cx="360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1"/>
                </a:solidFill>
              </a:rPr>
              <a:t>Glaciers </a:t>
            </a:r>
            <a:r>
              <a:rPr lang="fr-FR" sz="2800" b="1" u="sng" dirty="0">
                <a:solidFill>
                  <a:srgbClr val="4F81BD"/>
                </a:solidFill>
              </a:rPr>
              <a:t>continentaux</a:t>
            </a:r>
            <a:r>
              <a:rPr lang="fr-FR" sz="2800" b="1" u="sng" dirty="0"/>
              <a:t>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-77233" y="3117803"/>
            <a:ext cx="4771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Océans</a:t>
            </a:r>
            <a:r>
              <a:rPr lang="fr-FR" sz="2800" b="1" dirty="0">
                <a:solidFill>
                  <a:schemeClr val="tx2"/>
                </a:solidFill>
              </a:rPr>
              <a:t>: </a:t>
            </a:r>
          </a:p>
          <a:p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717635" y="3023894"/>
            <a:ext cx="184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albédo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25060" y="5532572"/>
            <a:ext cx="874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Légende</a:t>
            </a:r>
            <a:r>
              <a:rPr lang="fr-FR" sz="2000" dirty="0"/>
              <a:t>:</a:t>
            </a:r>
          </a:p>
          <a:p>
            <a:r>
              <a:rPr lang="fr-FR" sz="2000" dirty="0">
                <a:solidFill>
                  <a:srgbClr val="FF0000"/>
                </a:solidFill>
              </a:rPr>
              <a:t>forçage radiatif positif (-&gt; réchauffement climatique)		</a:t>
            </a:r>
            <a:r>
              <a:rPr lang="fr-FR" sz="2000" dirty="0">
                <a:solidFill>
                  <a:srgbClr val="008000"/>
                </a:solidFill>
              </a:rPr>
              <a:t>forçage radiatif négatif</a:t>
            </a:r>
          </a:p>
          <a:p>
            <a:r>
              <a:rPr lang="fr-FR" sz="2000" dirty="0"/>
              <a:t>Provoque (stimule), augmente 			Empêche (= inhibe), diminue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6054817" y="1731651"/>
            <a:ext cx="307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8000"/>
                </a:solidFill>
              </a:rPr>
              <a:t>Développement végétal:</a:t>
            </a:r>
            <a:endParaRPr lang="fr-FR" sz="2800" u="sng" dirty="0">
              <a:solidFill>
                <a:srgbClr val="008000"/>
              </a:solidFill>
            </a:endParaRPr>
          </a:p>
        </p:txBody>
      </p:sp>
      <p:sp>
        <p:nvSpPr>
          <p:cNvPr id="125" name="Flèche vers le bas 124"/>
          <p:cNvSpPr/>
          <p:nvPr/>
        </p:nvSpPr>
        <p:spPr>
          <a:xfrm rot="16200000">
            <a:off x="6187447" y="5873522"/>
            <a:ext cx="290607" cy="360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lèche vers le bas 125"/>
          <p:cNvSpPr/>
          <p:nvPr/>
        </p:nvSpPr>
        <p:spPr>
          <a:xfrm rot="16200000">
            <a:off x="121817" y="5865513"/>
            <a:ext cx="274591" cy="360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avec flèche 126"/>
          <p:cNvCxnSpPr/>
          <p:nvPr/>
        </p:nvCxnSpPr>
        <p:spPr>
          <a:xfrm>
            <a:off x="79112" y="6327172"/>
            <a:ext cx="3633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4190667" y="6327172"/>
            <a:ext cx="265220" cy="14111"/>
          </a:xfrm>
          <a:prstGeom prst="line">
            <a:avLst/>
          </a:prstGeom>
          <a:ln>
            <a:solidFill>
              <a:srgbClr val="000000"/>
            </a:solidFill>
            <a:tailEnd type="oval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68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6820</TotalTime>
  <Words>97</Words>
  <Application>Microsoft Macintosh PowerPoint</Application>
  <PresentationFormat>Affichage à l'écran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Groupe 3C : LES OCEANS</vt:lpstr>
      <vt:lpstr>Présentation PowerPoint</vt:lpstr>
      <vt:lpstr>Présentation PowerPoint</vt:lpstr>
      <vt:lpstr>Présentation PowerPoint</vt:lpstr>
      <vt:lpstr>Schéma du fonctionnement du système climatique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140</cp:revision>
  <dcterms:created xsi:type="dcterms:W3CDTF">2020-06-22T16:05:31Z</dcterms:created>
  <dcterms:modified xsi:type="dcterms:W3CDTF">2021-07-27T15:45:55Z</dcterms:modified>
</cp:coreProperties>
</file>